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16"/>
  </p:notesMasterIdLst>
  <p:sldIdLst>
    <p:sldId id="256" r:id="rId5"/>
    <p:sldId id="257" r:id="rId6"/>
    <p:sldId id="279" r:id="rId7"/>
    <p:sldId id="278" r:id="rId8"/>
    <p:sldId id="277" r:id="rId9"/>
    <p:sldId id="276" r:id="rId10"/>
    <p:sldId id="265" r:id="rId11"/>
    <p:sldId id="267" r:id="rId12"/>
    <p:sldId id="268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951ED-BD05-422A-91FF-3F68C98738CF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BAD01DF-5721-49F1-B957-CD901CF0AF8A}">
      <dgm:prSet/>
      <dgm:spPr/>
      <dgm:t>
        <a:bodyPr/>
        <a:lstStyle/>
        <a:p>
          <a:r>
            <a:rPr lang="en-US" dirty="0" err="1"/>
            <a:t>Immuniteit</a:t>
          </a:r>
          <a:r>
            <a:rPr lang="en-US" dirty="0"/>
            <a:t>  </a:t>
          </a:r>
        </a:p>
      </dgm:t>
    </dgm:pt>
    <dgm:pt modelId="{1CA580CE-AB7D-4D9F-BE08-715175D30CA7}" type="parTrans" cxnId="{B6F4F43E-6C42-4BDB-BA20-0E1634FE6F69}">
      <dgm:prSet/>
      <dgm:spPr/>
      <dgm:t>
        <a:bodyPr/>
        <a:lstStyle/>
        <a:p>
          <a:endParaRPr lang="en-US"/>
        </a:p>
      </dgm:t>
    </dgm:pt>
    <dgm:pt modelId="{AAD35D20-04BA-46D5-92EA-06DB964AA72D}" type="sibTrans" cxnId="{B6F4F43E-6C42-4BDB-BA20-0E1634FE6F69}">
      <dgm:prSet/>
      <dgm:spPr/>
      <dgm:t>
        <a:bodyPr/>
        <a:lstStyle/>
        <a:p>
          <a:endParaRPr lang="en-US"/>
        </a:p>
      </dgm:t>
    </dgm:pt>
    <dgm:pt modelId="{650E54F5-7A59-4F96-8F98-C63F3A43065F}">
      <dgm:prSet/>
      <dgm:spPr/>
      <dgm:t>
        <a:bodyPr/>
        <a:lstStyle/>
        <a:p>
          <a:r>
            <a:rPr lang="en-US" dirty="0" err="1"/>
            <a:t>Ontsteking</a:t>
          </a:r>
          <a:endParaRPr lang="en-US" dirty="0"/>
        </a:p>
      </dgm:t>
    </dgm:pt>
    <dgm:pt modelId="{56EB4B81-C456-4674-AB39-DD9E9C1FC117}" type="parTrans" cxnId="{EDA849DA-4BB3-48E6-887F-27C3EECD2517}">
      <dgm:prSet/>
      <dgm:spPr/>
      <dgm:t>
        <a:bodyPr/>
        <a:lstStyle/>
        <a:p>
          <a:endParaRPr lang="en-US"/>
        </a:p>
      </dgm:t>
    </dgm:pt>
    <dgm:pt modelId="{13834B3F-12F3-45CE-83A2-547B1887C0C4}" type="sibTrans" cxnId="{EDA849DA-4BB3-48E6-887F-27C3EECD2517}">
      <dgm:prSet/>
      <dgm:spPr/>
      <dgm:t>
        <a:bodyPr/>
        <a:lstStyle/>
        <a:p>
          <a:endParaRPr lang="en-US"/>
        </a:p>
      </dgm:t>
    </dgm:pt>
    <dgm:pt modelId="{B61BE390-C9DA-486F-B88A-88FDBFEB9414}">
      <dgm:prSet/>
      <dgm:spPr/>
      <dgm:t>
        <a:bodyPr/>
        <a:lstStyle/>
        <a:p>
          <a:r>
            <a:rPr lang="en-US" dirty="0" err="1"/>
            <a:t>Opdrachten</a:t>
          </a:r>
          <a:r>
            <a:rPr lang="en-US" dirty="0"/>
            <a:t> </a:t>
          </a:r>
          <a:r>
            <a:rPr lang="en-US" dirty="0" err="1"/>
            <a:t>maken</a:t>
          </a:r>
          <a:r>
            <a:rPr lang="en-US" dirty="0"/>
            <a:t> </a:t>
          </a:r>
        </a:p>
      </dgm:t>
    </dgm:pt>
    <dgm:pt modelId="{8E3BCAA5-9CCE-43B7-AB83-E9F516FCFFD5}" type="parTrans" cxnId="{1C5DB2EB-C516-41F0-B8D2-23DF4E9A6128}">
      <dgm:prSet/>
      <dgm:spPr/>
      <dgm:t>
        <a:bodyPr/>
        <a:lstStyle/>
        <a:p>
          <a:endParaRPr lang="en-US"/>
        </a:p>
      </dgm:t>
    </dgm:pt>
    <dgm:pt modelId="{469FCFB7-FC34-4DBB-A20D-5401458DA208}" type="sibTrans" cxnId="{1C5DB2EB-C516-41F0-B8D2-23DF4E9A6128}">
      <dgm:prSet/>
      <dgm:spPr/>
      <dgm:t>
        <a:bodyPr/>
        <a:lstStyle/>
        <a:p>
          <a:endParaRPr lang="en-US"/>
        </a:p>
      </dgm:t>
    </dgm:pt>
    <dgm:pt modelId="{9243AC55-FBFB-4B17-9F18-B58D0A6A53FD}">
      <dgm:prSet/>
      <dgm:spPr/>
      <dgm:t>
        <a:bodyPr/>
        <a:lstStyle/>
        <a:p>
          <a:r>
            <a:rPr lang="en-US" dirty="0" err="1"/>
            <a:t>Afsluiting</a:t>
          </a:r>
          <a:endParaRPr lang="en-US" dirty="0"/>
        </a:p>
      </dgm:t>
    </dgm:pt>
    <dgm:pt modelId="{310055C7-7D26-4E66-953A-0F15BC8B59EC}" type="sibTrans" cxnId="{DC620AFA-11E2-46CA-AA85-96DFA2367A0E}">
      <dgm:prSet/>
      <dgm:spPr/>
      <dgm:t>
        <a:bodyPr/>
        <a:lstStyle/>
        <a:p>
          <a:endParaRPr lang="en-US"/>
        </a:p>
      </dgm:t>
    </dgm:pt>
    <dgm:pt modelId="{4A6F1B1C-DB0A-4AD2-8959-B941788765B3}" type="parTrans" cxnId="{DC620AFA-11E2-46CA-AA85-96DFA2367A0E}">
      <dgm:prSet/>
      <dgm:spPr/>
      <dgm:t>
        <a:bodyPr/>
        <a:lstStyle/>
        <a:p>
          <a:endParaRPr lang="en-US"/>
        </a:p>
      </dgm:t>
    </dgm:pt>
    <dgm:pt modelId="{E3F4291A-2388-4FB0-8394-558328F3F27E}" type="pres">
      <dgm:prSet presAssocID="{49D951ED-BD05-422A-91FF-3F68C98738CF}" presName="linear" presStyleCnt="0">
        <dgm:presLayoutVars>
          <dgm:animLvl val="lvl"/>
          <dgm:resizeHandles val="exact"/>
        </dgm:presLayoutVars>
      </dgm:prSet>
      <dgm:spPr/>
    </dgm:pt>
    <dgm:pt modelId="{A390F83D-D272-4C8C-A252-C3E7519BB0C2}" type="pres">
      <dgm:prSet presAssocID="{4BAD01DF-5721-49F1-B957-CD901CF0AF8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C2CCD1-DAF9-44BD-9644-205291399AFA}" type="pres">
      <dgm:prSet presAssocID="{AAD35D20-04BA-46D5-92EA-06DB964AA72D}" presName="spacer" presStyleCnt="0"/>
      <dgm:spPr/>
    </dgm:pt>
    <dgm:pt modelId="{02495BEC-B6EE-45AB-8E9F-CB96F0078D5A}" type="pres">
      <dgm:prSet presAssocID="{650E54F5-7A59-4F96-8F98-C63F3A43065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AC7B51-3F67-4835-961B-5230BDED834C}" type="pres">
      <dgm:prSet presAssocID="{13834B3F-12F3-45CE-83A2-547B1887C0C4}" presName="spacer" presStyleCnt="0"/>
      <dgm:spPr/>
    </dgm:pt>
    <dgm:pt modelId="{E7C4AA89-E186-4FB1-93C0-484C383882B3}" type="pres">
      <dgm:prSet presAssocID="{B61BE390-C9DA-486F-B88A-88FDBFEB941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679EEC-10A1-4A6D-8B52-AAF038515B3D}" type="pres">
      <dgm:prSet presAssocID="{469FCFB7-FC34-4DBB-A20D-5401458DA208}" presName="spacer" presStyleCnt="0"/>
      <dgm:spPr/>
    </dgm:pt>
    <dgm:pt modelId="{8D4CDC9A-04CC-4BB8-9B7E-2C26048DE937}" type="pres">
      <dgm:prSet presAssocID="{9243AC55-FBFB-4B17-9F18-B58D0A6A53F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6F4F43E-6C42-4BDB-BA20-0E1634FE6F69}" srcId="{49D951ED-BD05-422A-91FF-3F68C98738CF}" destId="{4BAD01DF-5721-49F1-B957-CD901CF0AF8A}" srcOrd="0" destOrd="0" parTransId="{1CA580CE-AB7D-4D9F-BE08-715175D30CA7}" sibTransId="{AAD35D20-04BA-46D5-92EA-06DB964AA72D}"/>
    <dgm:cxn modelId="{D28962A4-C871-4F23-8DFF-0B927405C517}" type="presOf" srcId="{650E54F5-7A59-4F96-8F98-C63F3A43065F}" destId="{02495BEC-B6EE-45AB-8E9F-CB96F0078D5A}" srcOrd="0" destOrd="0" presId="urn:microsoft.com/office/officeart/2005/8/layout/vList2"/>
    <dgm:cxn modelId="{AA2A7EAD-F158-49FE-9813-526653FE5CB2}" type="presOf" srcId="{49D951ED-BD05-422A-91FF-3F68C98738CF}" destId="{E3F4291A-2388-4FB0-8394-558328F3F27E}" srcOrd="0" destOrd="0" presId="urn:microsoft.com/office/officeart/2005/8/layout/vList2"/>
    <dgm:cxn modelId="{7A80B4CF-CF9D-419A-9F47-EF70B0266701}" type="presOf" srcId="{B61BE390-C9DA-486F-B88A-88FDBFEB9414}" destId="{E7C4AA89-E186-4FB1-93C0-484C383882B3}" srcOrd="0" destOrd="0" presId="urn:microsoft.com/office/officeart/2005/8/layout/vList2"/>
    <dgm:cxn modelId="{661B5CD9-F481-4A9D-A5A9-DF94FC074D00}" type="presOf" srcId="{4BAD01DF-5721-49F1-B957-CD901CF0AF8A}" destId="{A390F83D-D272-4C8C-A252-C3E7519BB0C2}" srcOrd="0" destOrd="0" presId="urn:microsoft.com/office/officeart/2005/8/layout/vList2"/>
    <dgm:cxn modelId="{EDA849DA-4BB3-48E6-887F-27C3EECD2517}" srcId="{49D951ED-BD05-422A-91FF-3F68C98738CF}" destId="{650E54F5-7A59-4F96-8F98-C63F3A43065F}" srcOrd="1" destOrd="0" parTransId="{56EB4B81-C456-4674-AB39-DD9E9C1FC117}" sibTransId="{13834B3F-12F3-45CE-83A2-547B1887C0C4}"/>
    <dgm:cxn modelId="{1C5DB2EB-C516-41F0-B8D2-23DF4E9A6128}" srcId="{49D951ED-BD05-422A-91FF-3F68C98738CF}" destId="{B61BE390-C9DA-486F-B88A-88FDBFEB9414}" srcOrd="2" destOrd="0" parTransId="{8E3BCAA5-9CCE-43B7-AB83-E9F516FCFFD5}" sibTransId="{469FCFB7-FC34-4DBB-A20D-5401458DA208}"/>
    <dgm:cxn modelId="{098534F5-5F0A-4E7B-A1CC-0F454ABBB064}" type="presOf" srcId="{9243AC55-FBFB-4B17-9F18-B58D0A6A53FD}" destId="{8D4CDC9A-04CC-4BB8-9B7E-2C26048DE937}" srcOrd="0" destOrd="0" presId="urn:microsoft.com/office/officeart/2005/8/layout/vList2"/>
    <dgm:cxn modelId="{DC620AFA-11E2-46CA-AA85-96DFA2367A0E}" srcId="{49D951ED-BD05-422A-91FF-3F68C98738CF}" destId="{9243AC55-FBFB-4B17-9F18-B58D0A6A53FD}" srcOrd="3" destOrd="0" parTransId="{4A6F1B1C-DB0A-4AD2-8959-B941788765B3}" sibTransId="{310055C7-7D26-4E66-953A-0F15BC8B59EC}"/>
    <dgm:cxn modelId="{C5DB72CB-C182-4C38-9DEE-9421F0E21466}" type="presParOf" srcId="{E3F4291A-2388-4FB0-8394-558328F3F27E}" destId="{A390F83D-D272-4C8C-A252-C3E7519BB0C2}" srcOrd="0" destOrd="0" presId="urn:microsoft.com/office/officeart/2005/8/layout/vList2"/>
    <dgm:cxn modelId="{207148A1-4C97-4355-A27C-13C63E3FA5E9}" type="presParOf" srcId="{E3F4291A-2388-4FB0-8394-558328F3F27E}" destId="{A8C2CCD1-DAF9-44BD-9644-205291399AFA}" srcOrd="1" destOrd="0" presId="urn:microsoft.com/office/officeart/2005/8/layout/vList2"/>
    <dgm:cxn modelId="{899D9D5E-0584-4315-A90B-54376FF9054B}" type="presParOf" srcId="{E3F4291A-2388-4FB0-8394-558328F3F27E}" destId="{02495BEC-B6EE-45AB-8E9F-CB96F0078D5A}" srcOrd="2" destOrd="0" presId="urn:microsoft.com/office/officeart/2005/8/layout/vList2"/>
    <dgm:cxn modelId="{AA59C193-0003-4BC6-9135-E6880950AB47}" type="presParOf" srcId="{E3F4291A-2388-4FB0-8394-558328F3F27E}" destId="{1DAC7B51-3F67-4835-961B-5230BDED834C}" srcOrd="3" destOrd="0" presId="urn:microsoft.com/office/officeart/2005/8/layout/vList2"/>
    <dgm:cxn modelId="{63F6B8A3-8883-478F-B614-0B93E29BBA0A}" type="presParOf" srcId="{E3F4291A-2388-4FB0-8394-558328F3F27E}" destId="{E7C4AA89-E186-4FB1-93C0-484C383882B3}" srcOrd="4" destOrd="0" presId="urn:microsoft.com/office/officeart/2005/8/layout/vList2"/>
    <dgm:cxn modelId="{9BB1F8CD-74DC-42E1-B944-49C8E49F8962}" type="presParOf" srcId="{E3F4291A-2388-4FB0-8394-558328F3F27E}" destId="{0D679EEC-10A1-4A6D-8B52-AAF038515B3D}" srcOrd="5" destOrd="0" presId="urn:microsoft.com/office/officeart/2005/8/layout/vList2"/>
    <dgm:cxn modelId="{F9ADB754-20AF-48CC-8E1D-1184AC894AD8}" type="presParOf" srcId="{E3F4291A-2388-4FB0-8394-558328F3F27E}" destId="{8D4CDC9A-04CC-4BB8-9B7E-2C26048DE9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6CAC5-CD44-40D5-A644-A0A629AD7BA6}" type="doc">
      <dgm:prSet loTypeId="urn:microsoft.com/office/officeart/2005/8/layout/orgChart1" loCatId="hierarchy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A8BD613-A70E-492A-A5E1-29443BA4CC2D}">
      <dgm:prSet/>
      <dgm:spPr/>
      <dgm:t>
        <a:bodyPr/>
        <a:lstStyle/>
        <a:p>
          <a:r>
            <a:rPr lang="nl-NL"/>
            <a:t>Passief </a:t>
          </a:r>
          <a:endParaRPr lang="en-US"/>
        </a:p>
      </dgm:t>
    </dgm:pt>
    <dgm:pt modelId="{CA59EFF9-A1CE-4D3C-BF7B-0105746E80F3}" type="parTrans" cxnId="{E047F152-2C7A-471F-A5C3-ABF451942753}">
      <dgm:prSet/>
      <dgm:spPr/>
      <dgm:t>
        <a:bodyPr/>
        <a:lstStyle/>
        <a:p>
          <a:endParaRPr lang="en-US"/>
        </a:p>
      </dgm:t>
    </dgm:pt>
    <dgm:pt modelId="{FBDFA8F1-1052-4502-AE9E-40AACA8074EB}" type="sibTrans" cxnId="{E047F152-2C7A-471F-A5C3-ABF451942753}">
      <dgm:prSet/>
      <dgm:spPr/>
      <dgm:t>
        <a:bodyPr/>
        <a:lstStyle/>
        <a:p>
          <a:endParaRPr lang="en-US"/>
        </a:p>
      </dgm:t>
    </dgm:pt>
    <dgm:pt modelId="{49C2A13A-9489-4FA8-8A58-A700A9568655}">
      <dgm:prSet/>
      <dgm:spPr/>
      <dgm:t>
        <a:bodyPr/>
        <a:lstStyle/>
        <a:p>
          <a:r>
            <a:rPr lang="nl-NL"/>
            <a:t>Actief </a:t>
          </a:r>
          <a:endParaRPr lang="en-US"/>
        </a:p>
      </dgm:t>
    </dgm:pt>
    <dgm:pt modelId="{3C1CCC58-F222-4637-A490-D78260F0C398}" type="parTrans" cxnId="{262E5016-D4C2-46EA-8393-9126395F2358}">
      <dgm:prSet/>
      <dgm:spPr/>
      <dgm:t>
        <a:bodyPr/>
        <a:lstStyle/>
        <a:p>
          <a:endParaRPr lang="en-US"/>
        </a:p>
      </dgm:t>
    </dgm:pt>
    <dgm:pt modelId="{046A8ED8-D5D3-4F04-B87F-492C5E4F000E}" type="sibTrans" cxnId="{262E5016-D4C2-46EA-8393-9126395F2358}">
      <dgm:prSet/>
      <dgm:spPr/>
      <dgm:t>
        <a:bodyPr/>
        <a:lstStyle/>
        <a:p>
          <a:endParaRPr lang="en-US"/>
        </a:p>
      </dgm:t>
    </dgm:pt>
    <dgm:pt modelId="{778E3B26-49C7-479D-8EA3-ED685DB8158F}" type="pres">
      <dgm:prSet presAssocID="{DEB6CAC5-CD44-40D5-A644-A0A629AD7B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9495D8-E1F1-4D21-860C-B7DC8AE73FCE}" type="pres">
      <dgm:prSet presAssocID="{EA8BD613-A70E-492A-A5E1-29443BA4CC2D}" presName="hierRoot1" presStyleCnt="0">
        <dgm:presLayoutVars>
          <dgm:hierBranch val="init"/>
        </dgm:presLayoutVars>
      </dgm:prSet>
      <dgm:spPr/>
    </dgm:pt>
    <dgm:pt modelId="{D07EDE1F-D3A0-4F31-84AB-0D286A14C9D7}" type="pres">
      <dgm:prSet presAssocID="{EA8BD613-A70E-492A-A5E1-29443BA4CC2D}" presName="rootComposite1" presStyleCnt="0"/>
      <dgm:spPr/>
    </dgm:pt>
    <dgm:pt modelId="{2DAFC09E-ABAF-482F-B2E5-153984783E27}" type="pres">
      <dgm:prSet presAssocID="{EA8BD613-A70E-492A-A5E1-29443BA4CC2D}" presName="rootText1" presStyleLbl="node0" presStyleIdx="0" presStyleCnt="2">
        <dgm:presLayoutVars>
          <dgm:chPref val="3"/>
        </dgm:presLayoutVars>
      </dgm:prSet>
      <dgm:spPr/>
    </dgm:pt>
    <dgm:pt modelId="{1D93EE09-CB9F-455A-922C-BED3DDD29081}" type="pres">
      <dgm:prSet presAssocID="{EA8BD613-A70E-492A-A5E1-29443BA4CC2D}" presName="rootConnector1" presStyleLbl="node1" presStyleIdx="0" presStyleCnt="0"/>
      <dgm:spPr/>
    </dgm:pt>
    <dgm:pt modelId="{A40BA79E-00E9-4037-BCFA-93AFAA6011A6}" type="pres">
      <dgm:prSet presAssocID="{EA8BD613-A70E-492A-A5E1-29443BA4CC2D}" presName="hierChild2" presStyleCnt="0"/>
      <dgm:spPr/>
    </dgm:pt>
    <dgm:pt modelId="{34BF5825-5BA5-4350-8C2A-5302CF7F727D}" type="pres">
      <dgm:prSet presAssocID="{EA8BD613-A70E-492A-A5E1-29443BA4CC2D}" presName="hierChild3" presStyleCnt="0"/>
      <dgm:spPr/>
    </dgm:pt>
    <dgm:pt modelId="{258BA86F-3906-4DD2-AF36-8813F5A34E1B}" type="pres">
      <dgm:prSet presAssocID="{49C2A13A-9489-4FA8-8A58-A700A9568655}" presName="hierRoot1" presStyleCnt="0">
        <dgm:presLayoutVars>
          <dgm:hierBranch val="init"/>
        </dgm:presLayoutVars>
      </dgm:prSet>
      <dgm:spPr/>
    </dgm:pt>
    <dgm:pt modelId="{E374EE08-07AA-49FC-AC77-E8FDB0D6037D}" type="pres">
      <dgm:prSet presAssocID="{49C2A13A-9489-4FA8-8A58-A700A9568655}" presName="rootComposite1" presStyleCnt="0"/>
      <dgm:spPr/>
    </dgm:pt>
    <dgm:pt modelId="{4BE45454-F37C-410A-9E93-E530ED265DC9}" type="pres">
      <dgm:prSet presAssocID="{49C2A13A-9489-4FA8-8A58-A700A9568655}" presName="rootText1" presStyleLbl="node0" presStyleIdx="1" presStyleCnt="2">
        <dgm:presLayoutVars>
          <dgm:chPref val="3"/>
        </dgm:presLayoutVars>
      </dgm:prSet>
      <dgm:spPr/>
    </dgm:pt>
    <dgm:pt modelId="{82B419E1-0287-48C7-92F5-EAB52EC52ED2}" type="pres">
      <dgm:prSet presAssocID="{49C2A13A-9489-4FA8-8A58-A700A9568655}" presName="rootConnector1" presStyleLbl="node1" presStyleIdx="0" presStyleCnt="0"/>
      <dgm:spPr/>
    </dgm:pt>
    <dgm:pt modelId="{9FB92B0C-AB98-4691-90FB-BB9D8AE398C9}" type="pres">
      <dgm:prSet presAssocID="{49C2A13A-9489-4FA8-8A58-A700A9568655}" presName="hierChild2" presStyleCnt="0"/>
      <dgm:spPr/>
    </dgm:pt>
    <dgm:pt modelId="{B996F3D1-BD44-44C8-8114-A612AE068205}" type="pres">
      <dgm:prSet presAssocID="{49C2A13A-9489-4FA8-8A58-A700A9568655}" presName="hierChild3" presStyleCnt="0"/>
      <dgm:spPr/>
    </dgm:pt>
  </dgm:ptLst>
  <dgm:cxnLst>
    <dgm:cxn modelId="{262E5016-D4C2-46EA-8393-9126395F2358}" srcId="{DEB6CAC5-CD44-40D5-A644-A0A629AD7BA6}" destId="{49C2A13A-9489-4FA8-8A58-A700A9568655}" srcOrd="1" destOrd="0" parTransId="{3C1CCC58-F222-4637-A490-D78260F0C398}" sibTransId="{046A8ED8-D5D3-4F04-B87F-492C5E4F000E}"/>
    <dgm:cxn modelId="{E6114148-A240-4460-B3B3-4D32F5FC9B9D}" type="presOf" srcId="{EA8BD613-A70E-492A-A5E1-29443BA4CC2D}" destId="{2DAFC09E-ABAF-482F-B2E5-153984783E27}" srcOrd="0" destOrd="0" presId="urn:microsoft.com/office/officeart/2005/8/layout/orgChart1"/>
    <dgm:cxn modelId="{E047F152-2C7A-471F-A5C3-ABF451942753}" srcId="{DEB6CAC5-CD44-40D5-A644-A0A629AD7BA6}" destId="{EA8BD613-A70E-492A-A5E1-29443BA4CC2D}" srcOrd="0" destOrd="0" parTransId="{CA59EFF9-A1CE-4D3C-BF7B-0105746E80F3}" sibTransId="{FBDFA8F1-1052-4502-AE9E-40AACA8074EB}"/>
    <dgm:cxn modelId="{71289AA8-E5AF-41C2-86AE-1B8B519E02A5}" type="presOf" srcId="{49C2A13A-9489-4FA8-8A58-A700A9568655}" destId="{82B419E1-0287-48C7-92F5-EAB52EC52ED2}" srcOrd="1" destOrd="0" presId="urn:microsoft.com/office/officeart/2005/8/layout/orgChart1"/>
    <dgm:cxn modelId="{93BF6DC6-FE30-4DA2-A660-21A863DE4582}" type="presOf" srcId="{49C2A13A-9489-4FA8-8A58-A700A9568655}" destId="{4BE45454-F37C-410A-9E93-E530ED265DC9}" srcOrd="0" destOrd="0" presId="urn:microsoft.com/office/officeart/2005/8/layout/orgChart1"/>
    <dgm:cxn modelId="{957D6FE7-6EEF-4D7D-B438-3929A5913E0A}" type="presOf" srcId="{EA8BD613-A70E-492A-A5E1-29443BA4CC2D}" destId="{1D93EE09-CB9F-455A-922C-BED3DDD29081}" srcOrd="1" destOrd="0" presId="urn:microsoft.com/office/officeart/2005/8/layout/orgChart1"/>
    <dgm:cxn modelId="{C1E13CFC-A00B-4584-8E6F-745F842BB63B}" type="presOf" srcId="{DEB6CAC5-CD44-40D5-A644-A0A629AD7BA6}" destId="{778E3B26-49C7-479D-8EA3-ED685DB8158F}" srcOrd="0" destOrd="0" presId="urn:microsoft.com/office/officeart/2005/8/layout/orgChart1"/>
    <dgm:cxn modelId="{9284D9BE-8B59-4C4E-8AF9-72D064D745ED}" type="presParOf" srcId="{778E3B26-49C7-479D-8EA3-ED685DB8158F}" destId="{DF9495D8-E1F1-4D21-860C-B7DC8AE73FCE}" srcOrd="0" destOrd="0" presId="urn:microsoft.com/office/officeart/2005/8/layout/orgChart1"/>
    <dgm:cxn modelId="{BCD7235D-3718-46A3-B1AA-DBB597799737}" type="presParOf" srcId="{DF9495D8-E1F1-4D21-860C-B7DC8AE73FCE}" destId="{D07EDE1F-D3A0-4F31-84AB-0D286A14C9D7}" srcOrd="0" destOrd="0" presId="urn:microsoft.com/office/officeart/2005/8/layout/orgChart1"/>
    <dgm:cxn modelId="{A59FF586-A44E-4FE2-8453-08A2383E8234}" type="presParOf" srcId="{D07EDE1F-D3A0-4F31-84AB-0D286A14C9D7}" destId="{2DAFC09E-ABAF-482F-B2E5-153984783E27}" srcOrd="0" destOrd="0" presId="urn:microsoft.com/office/officeart/2005/8/layout/orgChart1"/>
    <dgm:cxn modelId="{7FD3D71C-D6CD-4A1B-BAF9-BF3EBE42D34A}" type="presParOf" srcId="{D07EDE1F-D3A0-4F31-84AB-0D286A14C9D7}" destId="{1D93EE09-CB9F-455A-922C-BED3DDD29081}" srcOrd="1" destOrd="0" presId="urn:microsoft.com/office/officeart/2005/8/layout/orgChart1"/>
    <dgm:cxn modelId="{98B86D9B-7C15-4FD1-81B9-28AFB744F3AE}" type="presParOf" srcId="{DF9495D8-E1F1-4D21-860C-B7DC8AE73FCE}" destId="{A40BA79E-00E9-4037-BCFA-93AFAA6011A6}" srcOrd="1" destOrd="0" presId="urn:microsoft.com/office/officeart/2005/8/layout/orgChart1"/>
    <dgm:cxn modelId="{2927E63E-3909-4A46-926A-4CCBB87A98C3}" type="presParOf" srcId="{DF9495D8-E1F1-4D21-860C-B7DC8AE73FCE}" destId="{34BF5825-5BA5-4350-8C2A-5302CF7F727D}" srcOrd="2" destOrd="0" presId="urn:microsoft.com/office/officeart/2005/8/layout/orgChart1"/>
    <dgm:cxn modelId="{2BC5644E-1F60-462C-8FC2-D979E490887C}" type="presParOf" srcId="{778E3B26-49C7-479D-8EA3-ED685DB8158F}" destId="{258BA86F-3906-4DD2-AF36-8813F5A34E1B}" srcOrd="1" destOrd="0" presId="urn:microsoft.com/office/officeart/2005/8/layout/orgChart1"/>
    <dgm:cxn modelId="{069B0513-97B8-49F0-8DD6-897A4F8E6C38}" type="presParOf" srcId="{258BA86F-3906-4DD2-AF36-8813F5A34E1B}" destId="{E374EE08-07AA-49FC-AC77-E8FDB0D6037D}" srcOrd="0" destOrd="0" presId="urn:microsoft.com/office/officeart/2005/8/layout/orgChart1"/>
    <dgm:cxn modelId="{BC386D2C-CFCE-4720-8B0A-5C5E5E52698C}" type="presParOf" srcId="{E374EE08-07AA-49FC-AC77-E8FDB0D6037D}" destId="{4BE45454-F37C-410A-9E93-E530ED265DC9}" srcOrd="0" destOrd="0" presId="urn:microsoft.com/office/officeart/2005/8/layout/orgChart1"/>
    <dgm:cxn modelId="{B360F3A2-0255-4320-88FB-F032E3CD50A3}" type="presParOf" srcId="{E374EE08-07AA-49FC-AC77-E8FDB0D6037D}" destId="{82B419E1-0287-48C7-92F5-EAB52EC52ED2}" srcOrd="1" destOrd="0" presId="urn:microsoft.com/office/officeart/2005/8/layout/orgChart1"/>
    <dgm:cxn modelId="{30E8F302-71A4-4792-A305-59C3B678C869}" type="presParOf" srcId="{258BA86F-3906-4DD2-AF36-8813F5A34E1B}" destId="{9FB92B0C-AB98-4691-90FB-BB9D8AE398C9}" srcOrd="1" destOrd="0" presId="urn:microsoft.com/office/officeart/2005/8/layout/orgChart1"/>
    <dgm:cxn modelId="{E91F3D20-FE97-457C-9E7A-B7DC88FB2EA9}" type="presParOf" srcId="{258BA86F-3906-4DD2-AF36-8813F5A34E1B}" destId="{B996F3D1-BD44-44C8-8114-A612AE068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CA721B-4AEB-48D9-BA88-70DE9E243492}" type="doc">
      <dgm:prSet loTypeId="urn:microsoft.com/office/officeart/2005/8/layout/default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D34C06E-E26E-48D4-9983-E19A6F3A0625}">
      <dgm:prSet/>
      <dgm:spPr/>
      <dgm:t>
        <a:bodyPr/>
        <a:lstStyle/>
        <a:p>
          <a:r>
            <a:rPr lang="nl-NL" dirty="0"/>
            <a:t>Maken uit het werkboek Persoonlijke verzorging MZ:</a:t>
          </a:r>
        </a:p>
        <a:p>
          <a:endParaRPr lang="nl-NL" dirty="0"/>
        </a:p>
        <a:p>
          <a:r>
            <a:rPr lang="nl-NL" dirty="0"/>
            <a:t>H4 Opdracht 5, 12</a:t>
          </a:r>
        </a:p>
        <a:p>
          <a:r>
            <a:rPr lang="nl-NL" dirty="0"/>
            <a:t>Lesopdracht les 3(zie wiki GZK-Path1 les 3)</a:t>
          </a:r>
        </a:p>
        <a:p>
          <a:endParaRPr lang="nl-NL" dirty="0"/>
        </a:p>
        <a:p>
          <a:r>
            <a:rPr lang="nl-NL" dirty="0"/>
            <a:t> </a:t>
          </a:r>
          <a:endParaRPr lang="en-US" dirty="0"/>
        </a:p>
      </dgm:t>
    </dgm:pt>
    <dgm:pt modelId="{071967FF-9FBE-436D-B4E7-BC4C9D52B83E}" type="parTrans" cxnId="{727D2828-C21A-496D-AD85-6D56CDA5BC48}">
      <dgm:prSet/>
      <dgm:spPr/>
      <dgm:t>
        <a:bodyPr/>
        <a:lstStyle/>
        <a:p>
          <a:endParaRPr lang="en-US"/>
        </a:p>
      </dgm:t>
    </dgm:pt>
    <dgm:pt modelId="{CE1614C1-6ECF-4FA1-94B2-6FD6074C6C7E}" type="sibTrans" cxnId="{727D2828-C21A-496D-AD85-6D56CDA5BC48}">
      <dgm:prSet/>
      <dgm:spPr/>
      <dgm:t>
        <a:bodyPr/>
        <a:lstStyle/>
        <a:p>
          <a:endParaRPr lang="en-US"/>
        </a:p>
      </dgm:t>
    </dgm:pt>
    <dgm:pt modelId="{A91CAE9D-6D1D-4530-A73B-17ECBD8CB34E}" type="pres">
      <dgm:prSet presAssocID="{CDCA721B-4AEB-48D9-BA88-70DE9E243492}" presName="diagram" presStyleCnt="0">
        <dgm:presLayoutVars>
          <dgm:dir/>
          <dgm:resizeHandles val="exact"/>
        </dgm:presLayoutVars>
      </dgm:prSet>
      <dgm:spPr/>
    </dgm:pt>
    <dgm:pt modelId="{F65966F9-3231-4AE1-A5A1-5302981609A7}" type="pres">
      <dgm:prSet presAssocID="{1D34C06E-E26E-48D4-9983-E19A6F3A0625}" presName="node" presStyleLbl="node1" presStyleIdx="0" presStyleCnt="1" custScaleX="119451">
        <dgm:presLayoutVars>
          <dgm:bulletEnabled val="1"/>
        </dgm:presLayoutVars>
      </dgm:prSet>
      <dgm:spPr/>
    </dgm:pt>
  </dgm:ptLst>
  <dgm:cxnLst>
    <dgm:cxn modelId="{2D36EC0A-9EE4-46E2-8AC5-6E142C2D9CCB}" type="presOf" srcId="{CDCA721B-4AEB-48D9-BA88-70DE9E243492}" destId="{A91CAE9D-6D1D-4530-A73B-17ECBD8CB34E}" srcOrd="0" destOrd="0" presId="urn:microsoft.com/office/officeart/2005/8/layout/default"/>
    <dgm:cxn modelId="{727D2828-C21A-496D-AD85-6D56CDA5BC48}" srcId="{CDCA721B-4AEB-48D9-BA88-70DE9E243492}" destId="{1D34C06E-E26E-48D4-9983-E19A6F3A0625}" srcOrd="0" destOrd="0" parTransId="{071967FF-9FBE-436D-B4E7-BC4C9D52B83E}" sibTransId="{CE1614C1-6ECF-4FA1-94B2-6FD6074C6C7E}"/>
    <dgm:cxn modelId="{859D9F97-1BD0-4EC5-A951-320F9AB58A12}" type="presOf" srcId="{1D34C06E-E26E-48D4-9983-E19A6F3A0625}" destId="{F65966F9-3231-4AE1-A5A1-5302981609A7}" srcOrd="0" destOrd="0" presId="urn:microsoft.com/office/officeart/2005/8/layout/default"/>
    <dgm:cxn modelId="{9727A465-2F06-46A9-802C-7BD4C59F6AAD}" type="presParOf" srcId="{A91CAE9D-6D1D-4530-A73B-17ECBD8CB34E}" destId="{F65966F9-3231-4AE1-A5A1-5302981609A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0F83D-D272-4C8C-A252-C3E7519BB0C2}">
      <dsp:nvSpPr>
        <dsp:cNvPr id="0" name=""/>
        <dsp:cNvSpPr/>
      </dsp:nvSpPr>
      <dsp:spPr>
        <a:xfrm>
          <a:off x="0" y="79877"/>
          <a:ext cx="6261100" cy="1240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/>
            <a:t>Immuniteit</a:t>
          </a:r>
          <a:r>
            <a:rPr lang="en-US" sz="5300" kern="1200" dirty="0"/>
            <a:t>  </a:t>
          </a:r>
        </a:p>
      </dsp:txBody>
      <dsp:txXfrm>
        <a:off x="60542" y="140419"/>
        <a:ext cx="6140016" cy="1119116"/>
      </dsp:txXfrm>
    </dsp:sp>
    <dsp:sp modelId="{02495BEC-B6EE-45AB-8E9F-CB96F0078D5A}">
      <dsp:nvSpPr>
        <dsp:cNvPr id="0" name=""/>
        <dsp:cNvSpPr/>
      </dsp:nvSpPr>
      <dsp:spPr>
        <a:xfrm>
          <a:off x="0" y="1472717"/>
          <a:ext cx="6261100" cy="1240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/>
            <a:t>Ontsteking</a:t>
          </a:r>
          <a:endParaRPr lang="en-US" sz="5300" kern="1200" dirty="0"/>
        </a:p>
      </dsp:txBody>
      <dsp:txXfrm>
        <a:off x="60542" y="1533259"/>
        <a:ext cx="6140016" cy="1119116"/>
      </dsp:txXfrm>
    </dsp:sp>
    <dsp:sp modelId="{E7C4AA89-E186-4FB1-93C0-484C383882B3}">
      <dsp:nvSpPr>
        <dsp:cNvPr id="0" name=""/>
        <dsp:cNvSpPr/>
      </dsp:nvSpPr>
      <dsp:spPr>
        <a:xfrm>
          <a:off x="0" y="2865557"/>
          <a:ext cx="6261100" cy="1240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/>
            <a:t>Opdrachten</a:t>
          </a:r>
          <a:r>
            <a:rPr lang="en-US" sz="5300" kern="1200" dirty="0"/>
            <a:t> </a:t>
          </a:r>
          <a:r>
            <a:rPr lang="en-US" sz="5300" kern="1200" dirty="0" err="1"/>
            <a:t>maken</a:t>
          </a:r>
          <a:r>
            <a:rPr lang="en-US" sz="5300" kern="1200" dirty="0"/>
            <a:t> </a:t>
          </a:r>
        </a:p>
      </dsp:txBody>
      <dsp:txXfrm>
        <a:off x="60542" y="2926099"/>
        <a:ext cx="6140016" cy="1119116"/>
      </dsp:txXfrm>
    </dsp:sp>
    <dsp:sp modelId="{8D4CDC9A-04CC-4BB8-9B7E-2C26048DE937}">
      <dsp:nvSpPr>
        <dsp:cNvPr id="0" name=""/>
        <dsp:cNvSpPr/>
      </dsp:nvSpPr>
      <dsp:spPr>
        <a:xfrm>
          <a:off x="0" y="4258397"/>
          <a:ext cx="6261100" cy="1240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/>
            <a:t>Afsluiting</a:t>
          </a:r>
          <a:endParaRPr lang="en-US" sz="5300" kern="1200" dirty="0"/>
        </a:p>
      </dsp:txBody>
      <dsp:txXfrm>
        <a:off x="60542" y="4318939"/>
        <a:ext cx="6140016" cy="1119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FC09E-ABAF-482F-B2E5-153984783E27}">
      <dsp:nvSpPr>
        <dsp:cNvPr id="0" name=""/>
        <dsp:cNvSpPr/>
      </dsp:nvSpPr>
      <dsp:spPr>
        <a:xfrm>
          <a:off x="2274" y="513712"/>
          <a:ext cx="4266472" cy="21332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Passief </a:t>
          </a:r>
          <a:endParaRPr lang="en-US" sz="6500" kern="1200"/>
        </a:p>
      </dsp:txBody>
      <dsp:txXfrm>
        <a:off x="2274" y="513712"/>
        <a:ext cx="4266472" cy="2133236"/>
      </dsp:txXfrm>
    </dsp:sp>
    <dsp:sp modelId="{4BE45454-F37C-410A-9E93-E530ED265DC9}">
      <dsp:nvSpPr>
        <dsp:cNvPr id="0" name=""/>
        <dsp:cNvSpPr/>
      </dsp:nvSpPr>
      <dsp:spPr>
        <a:xfrm>
          <a:off x="5164706" y="513712"/>
          <a:ext cx="4266472" cy="21332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Actief </a:t>
          </a:r>
          <a:endParaRPr lang="en-US" sz="6500" kern="1200"/>
        </a:p>
      </dsp:txBody>
      <dsp:txXfrm>
        <a:off x="5164706" y="513712"/>
        <a:ext cx="4266472" cy="2133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966F9-3231-4AE1-A5A1-5302981609A7}">
      <dsp:nvSpPr>
        <dsp:cNvPr id="0" name=""/>
        <dsp:cNvSpPr/>
      </dsp:nvSpPr>
      <dsp:spPr>
        <a:xfrm>
          <a:off x="1833555" y="318"/>
          <a:ext cx="7163529" cy="35982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Maken uit het werkboek Persoonlijke verzorging MZ: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H4 Opdracht 5, 12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Lesopdracht les 3(zie wiki GZK-Path1 les 3)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 </a:t>
          </a:r>
          <a:endParaRPr lang="en-US" sz="2800" kern="1200" dirty="0"/>
        </a:p>
      </dsp:txBody>
      <dsp:txXfrm>
        <a:off x="1833555" y="318"/>
        <a:ext cx="7163529" cy="3598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F27F6-49EC-4585-84F3-EB8F79B51B44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ABF61-3BCA-4753-8404-CF337EB60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81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3ADC-BA03-4071-8C90-4254D785732B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68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3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876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513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2432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656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860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039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89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1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3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6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1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2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4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05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8">
            <a:extLst>
              <a:ext uri="{FF2B5EF4-FFF2-40B4-BE49-F238E27FC236}">
                <a16:creationId xmlns:a16="http://schemas.microsoft.com/office/drawing/2014/main" id="{D77D54DE-D35C-41CF-B0BE-209030A7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10">
            <a:extLst>
              <a:ext uri="{FF2B5EF4-FFF2-40B4-BE49-F238E27FC236}">
                <a16:creationId xmlns:a16="http://schemas.microsoft.com/office/drawing/2014/main" id="{C1BE412D-E43A-40F7-9D40-9A608E43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61" name="Rectangle 12">
            <a:extLst>
              <a:ext uri="{FF2B5EF4-FFF2-40B4-BE49-F238E27FC236}">
                <a16:creationId xmlns:a16="http://schemas.microsoft.com/office/drawing/2014/main" id="{7F1DCE60-EE3E-40AD-A094-D46BBD7D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14">
            <a:extLst>
              <a:ext uri="{FF2B5EF4-FFF2-40B4-BE49-F238E27FC236}">
                <a16:creationId xmlns:a16="http://schemas.microsoft.com/office/drawing/2014/main" id="{0FD92A14-1D99-4216-ACAD-12048C4D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63" name="Rectangle 16">
            <a:extLst>
              <a:ext uri="{FF2B5EF4-FFF2-40B4-BE49-F238E27FC236}">
                <a16:creationId xmlns:a16="http://schemas.microsoft.com/office/drawing/2014/main" id="{85AB53B8-E9E6-4D13-AEB2-716CF5D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5744D9-BDF8-4355-B619-B1EF7A7C9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</p:spPr>
        <p:txBody>
          <a:bodyPr>
            <a:normAutofit fontScale="90000"/>
          </a:bodyPr>
          <a:lstStyle/>
          <a:p>
            <a:r>
              <a:rPr lang="nl-NL" sz="3000" dirty="0"/>
              <a:t>Gezondheidskunde: </a:t>
            </a:r>
            <a:r>
              <a:rPr lang="nl-NL" sz="3000"/>
              <a:t>Pathologie 7</a:t>
            </a:r>
            <a:br>
              <a:rPr lang="nl-NL" sz="3000" dirty="0"/>
            </a:br>
            <a:r>
              <a:rPr lang="nl-NL" sz="3000" dirty="0"/>
              <a:t>Ontstekingen en vervolg infectieleer</a:t>
            </a:r>
            <a:br>
              <a:rPr lang="nl-NL" sz="3000" dirty="0"/>
            </a:br>
            <a:r>
              <a:rPr lang="nl-NL" sz="3000" dirty="0"/>
              <a:t> </a:t>
            </a:r>
            <a:br>
              <a:rPr lang="nl-NL" sz="3000"/>
            </a:br>
            <a:r>
              <a:rPr lang="nl-NL" sz="3000"/>
              <a:t>GZK-Path7</a:t>
            </a:r>
            <a:br>
              <a:rPr lang="nl-NL" sz="3000" dirty="0"/>
            </a:br>
            <a:r>
              <a:rPr lang="nl-NL" sz="3000" dirty="0"/>
              <a:t>Les 3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BC6FC8-708B-434F-B044-0675E592D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961148-71E9-499B-BAAA-7DC9145BB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606" y="2450724"/>
            <a:ext cx="6260963" cy="195655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11BB21C-9DEC-42F8-91A1-AD08DC0261E0}"/>
              </a:ext>
            </a:extLst>
          </p:cNvPr>
          <p:cNvSpPr/>
          <p:nvPr/>
        </p:nvSpPr>
        <p:spPr>
          <a:xfrm>
            <a:off x="7063740" y="4834890"/>
            <a:ext cx="4023360" cy="11544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Persoonlijke verzorging MZ: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Hoofdstuk 4</a:t>
            </a:r>
          </a:p>
        </p:txBody>
      </p:sp>
    </p:spTree>
    <p:extLst>
      <p:ext uri="{BB962C8B-B14F-4D97-AF65-F5344CB8AC3E}">
        <p14:creationId xmlns:p14="http://schemas.microsoft.com/office/powerpoint/2010/main" val="252632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44EDD-2DF3-4FD9-B46F-EDC22130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l-NL"/>
              <a:t>Verwerkingsopdrachten</a:t>
            </a:r>
            <a:endParaRPr lang="nl-NL" dirty="0"/>
          </a:p>
        </p:txBody>
      </p:sp>
      <p:graphicFrame>
        <p:nvGraphicFramePr>
          <p:cNvPr id="28" name="Tijdelijke aanduiding voor inhoud 2">
            <a:extLst>
              <a:ext uri="{FF2B5EF4-FFF2-40B4-BE49-F238E27FC236}">
                <a16:creationId xmlns:a16="http://schemas.microsoft.com/office/drawing/2014/main" id="{EF96E2CD-1608-4C01-AA68-41FC4F8E7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921423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85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8A489-510D-4F83-984B-56DA67AA6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nl-NL"/>
              <a:t>Afsluiting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156C57-C42E-4C60-B539-A9F588BA3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Lesonderwerpen vandaag?</a:t>
            </a:r>
          </a:p>
          <a:p>
            <a:pPr lvl="1"/>
            <a:r>
              <a:rPr lang="nl-NL" dirty="0"/>
              <a:t>Immunisatie</a:t>
            </a:r>
          </a:p>
          <a:p>
            <a:pPr lvl="1"/>
            <a:r>
              <a:rPr lang="nl-NL" dirty="0"/>
              <a:t>Ontsteking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184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37F803-CCBA-4F0C-9058-1600A08C6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nl-NL" sz="4400"/>
              <a:t>Inhoud deze les</a:t>
            </a:r>
          </a:p>
        </p:txBody>
      </p:sp>
      <p:graphicFrame>
        <p:nvGraphicFramePr>
          <p:cNvPr id="33" name="Tijdelijke aanduiding voor inhoud 2">
            <a:extLst>
              <a:ext uri="{FF2B5EF4-FFF2-40B4-BE49-F238E27FC236}">
                <a16:creationId xmlns:a16="http://schemas.microsoft.com/office/drawing/2014/main" id="{3D6733BE-7C8C-4080-96E8-7BBE957CA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810471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336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F66F84-488A-4844-9842-54A44AA1B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A5319C-B33F-4EEA-8216-44D49DADE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223C6B-9B09-429F-8EC7-2247F6F85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6BB748-0680-4C9C-87AC-55D39C84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l-NL" dirty="0" err="1"/>
              <a:t>Immunitet</a:t>
            </a:r>
            <a:endParaRPr lang="nl-N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45D866-050C-4D40-A605-67E60B85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720AC9-C70E-49B0-A839-1AF327EB7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9BA3C9-28E4-43BD-870F-673E1775A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D19149-7681-43E0-8504-1992ADCF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E15846D8-A1C6-447D-BF9E-D1318DFC2B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712655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5733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301CE94-074B-4D1C-B4F4-F78402CF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C88302C-1F37-4C43-92E9-94C45275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C533643-7E50-49AA-AF90-63D30091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7FDF1C8-C78C-45B3-A712-01E21365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553C38-528A-4F4F-AFB8-D5ABBF25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BF66F84-488A-4844-9842-54A44AA1B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7AA5319C-B33F-4EEA-8216-44D49DADE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A223C6B-9B09-429F-8EC7-2247F6F85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22" name="Titel 1">
            <a:extLst>
              <a:ext uri="{FF2B5EF4-FFF2-40B4-BE49-F238E27FC236}">
                <a16:creationId xmlns:a16="http://schemas.microsoft.com/office/drawing/2014/main" id="{A466CF23-EBEF-4CD9-9946-B077C40F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nl-NL"/>
              <a:t>Passieve en actieve immunisatie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545D866-050C-4D40-A605-67E60B85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7720AC9-C70E-49B0-A839-1AF327EB7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CC9BA3C9-28E4-43BD-870F-673E1775A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8FD19149-7681-43E0-8504-1992ADCF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30725" name="Tabel 1">
            <a:extLst>
              <a:ext uri="{FF2B5EF4-FFF2-40B4-BE49-F238E27FC236}">
                <a16:creationId xmlns:a16="http://schemas.microsoft.com/office/drawing/2014/main" id="{79A18BE1-1E35-4DE5-90E2-DE4EF36BBFB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011667"/>
              </p:ext>
            </p:extLst>
          </p:nvPr>
        </p:nvGraphicFramePr>
        <p:xfrm>
          <a:off x="681038" y="2732232"/>
          <a:ext cx="9433454" cy="2772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1638">
                  <a:extLst>
                    <a:ext uri="{9D8B030D-6E8A-4147-A177-3AD203B41FA5}">
                      <a16:colId xmlns:a16="http://schemas.microsoft.com/office/drawing/2014/main" val="2017266756"/>
                    </a:ext>
                  </a:extLst>
                </a:gridCol>
                <a:gridCol w="4551816">
                  <a:extLst>
                    <a:ext uri="{9D8B030D-6E8A-4147-A177-3AD203B41FA5}">
                      <a16:colId xmlns:a16="http://schemas.microsoft.com/office/drawing/2014/main" val="471733001"/>
                    </a:ext>
                  </a:extLst>
                </a:gridCol>
              </a:tblGrid>
              <a:tr h="691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nl-NL" sz="2000" b="1">
                          <a:solidFill>
                            <a:srgbClr val="FF0000"/>
                          </a:solidFill>
                        </a:rPr>
                        <a:t>Passief:</a:t>
                      </a:r>
                      <a:r>
                        <a:rPr lang="nl-NL" altLang="nl-NL" sz="1800"/>
                        <a:t> je krijgt antistoffen van een ander</a:t>
                      </a:r>
                    </a:p>
                    <a:p>
                      <a:endParaRPr lang="nl-NL" sz="1800"/>
                    </a:p>
                  </a:txBody>
                  <a:tcPr marL="89410" marR="89410" marT="44705" marB="4470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>
                          <a:solidFill>
                            <a:srgbClr val="FF0000"/>
                          </a:solidFill>
                        </a:rPr>
                        <a:t>Actief:</a:t>
                      </a:r>
                      <a:r>
                        <a:rPr lang="nl-NL" sz="1800"/>
                        <a:t> je lichaam maakt zelf antistoffen aan</a:t>
                      </a:r>
                    </a:p>
                    <a:p>
                      <a:endParaRPr lang="nl-NL" sz="1800"/>
                    </a:p>
                  </a:txBody>
                  <a:tcPr marL="89410" marR="89410" marT="44705" marB="44705"/>
                </a:tc>
                <a:extLst>
                  <a:ext uri="{0D108BD9-81ED-4DB2-BD59-A6C34878D82A}">
                    <a16:rowId xmlns:a16="http://schemas.microsoft.com/office/drawing/2014/main" val="1010277313"/>
                  </a:ext>
                </a:extLst>
              </a:tr>
              <a:tr h="929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nl-NL" sz="1800" i="1"/>
                        <a:t>Natuurlijk</a:t>
                      </a:r>
                      <a:r>
                        <a:rPr lang="nl-NL" altLang="nl-NL" sz="1800"/>
                        <a:t>: kind van moeder via de placenta en moedermelk</a:t>
                      </a:r>
                    </a:p>
                    <a:p>
                      <a:endParaRPr lang="nl-NL" sz="1800"/>
                    </a:p>
                  </a:txBody>
                  <a:tcPr marL="89410" marR="89410" marT="44705" marB="4470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1"/>
                        <a:t>Natuurlijk:</a:t>
                      </a:r>
                      <a:r>
                        <a:rPr lang="nl-NL" sz="1800"/>
                        <a:t> je maakt een infectie door</a:t>
                      </a:r>
                    </a:p>
                    <a:p>
                      <a:endParaRPr lang="nl-NL" sz="1800"/>
                    </a:p>
                  </a:txBody>
                  <a:tcPr marL="89410" marR="89410" marT="44705" marB="44705"/>
                </a:tc>
                <a:extLst>
                  <a:ext uri="{0D108BD9-81ED-4DB2-BD59-A6C34878D82A}">
                    <a16:rowId xmlns:a16="http://schemas.microsoft.com/office/drawing/2014/main" val="3606754075"/>
                  </a:ext>
                </a:extLst>
              </a:tr>
              <a:tr h="929860">
                <a:tc>
                  <a:txBody>
                    <a:bodyPr/>
                    <a:lstStyle/>
                    <a:p>
                      <a:r>
                        <a:rPr lang="nl-NL" altLang="nl-NL" sz="1800" i="1"/>
                        <a:t>Kunstmatig</a:t>
                      </a:r>
                      <a:r>
                        <a:rPr lang="nl-NL" altLang="nl-NL" sz="1800"/>
                        <a:t>: Inenting met antistoffen. Werkt niet heel lang</a:t>
                      </a:r>
                      <a:endParaRPr lang="nl-NL" sz="1800"/>
                    </a:p>
                  </a:txBody>
                  <a:tcPr marL="89410" marR="89410" marT="44705" marB="4470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1"/>
                        <a:t>Kunstmatig</a:t>
                      </a:r>
                      <a:r>
                        <a:rPr lang="nl-NL" sz="1800"/>
                        <a:t>: Vaccinatie met dode of verzwakte ziekteverwekkers</a:t>
                      </a:r>
                    </a:p>
                    <a:p>
                      <a:endParaRPr lang="nl-NL" sz="1800"/>
                    </a:p>
                  </a:txBody>
                  <a:tcPr marL="89410" marR="89410" marT="44705" marB="44705"/>
                </a:tc>
                <a:extLst>
                  <a:ext uri="{0D108BD9-81ED-4DB2-BD59-A6C34878D82A}">
                    <a16:rowId xmlns:a16="http://schemas.microsoft.com/office/drawing/2014/main" val="732236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28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026EA7EF-2410-41A6-BA99-A40989E2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dirty="0">
                <a:solidFill>
                  <a:schemeClr val="tx1"/>
                </a:solidFill>
              </a:rPr>
              <a:t>Immunisatie 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A7B112DB-0628-4C4A-B3BD-729D65552C8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3144" y="2018665"/>
            <a:ext cx="7605712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32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Ontsteking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Een </a:t>
            </a:r>
            <a:r>
              <a:rPr lang="nl-NL" i="1" dirty="0"/>
              <a:t>ontsteking</a:t>
            </a:r>
            <a:r>
              <a:rPr lang="nl-NL" dirty="0"/>
              <a:t> is een plaatselijke reactie van het lichaam op een schadelijke prikkel of een ziekmakend micro-organisme.</a:t>
            </a:r>
          </a:p>
          <a:p>
            <a:endParaRPr lang="nl-NL" dirty="0"/>
          </a:p>
          <a:p>
            <a:r>
              <a:rPr lang="nl-NL" dirty="0"/>
              <a:t>Oorzaak:</a:t>
            </a:r>
          </a:p>
          <a:p>
            <a:pPr lvl="1"/>
            <a:r>
              <a:rPr lang="nl-NL" dirty="0"/>
              <a:t>Schadelijke prikkel</a:t>
            </a:r>
          </a:p>
          <a:p>
            <a:pPr lvl="1"/>
            <a:r>
              <a:rPr lang="nl-NL" dirty="0"/>
              <a:t>Micro-organisme, bijvoorbeeld bacterie </a:t>
            </a:r>
            <a:r>
              <a:rPr lang="nl-NL" dirty="0">
                <a:sym typeface="Wingdings" panose="05000000000000000000" pitchFamily="2" charset="2"/>
              </a:rPr>
              <a:t> bacteriële infectie </a:t>
            </a:r>
            <a:endParaRPr lang="nl-NL" dirty="0"/>
          </a:p>
          <a:p>
            <a:endParaRPr lang="nl-NL" sz="2800" dirty="0"/>
          </a:p>
          <a:p>
            <a:r>
              <a:rPr lang="nl-NL" sz="2800" dirty="0"/>
              <a:t>Een ontsteking eindigt in de naam altijd op –</a:t>
            </a:r>
            <a:r>
              <a:rPr lang="nl-NL" sz="2800" dirty="0" err="1"/>
              <a:t>itis</a:t>
            </a:r>
            <a:r>
              <a:rPr lang="nl-NL" sz="2800" dirty="0"/>
              <a:t>.</a:t>
            </a:r>
          </a:p>
          <a:p>
            <a:pPr lvl="1"/>
            <a:r>
              <a:rPr lang="nl-NL" dirty="0" err="1"/>
              <a:t>Rhinitis</a:t>
            </a:r>
            <a:endParaRPr lang="nl-NL" dirty="0"/>
          </a:p>
          <a:p>
            <a:pPr lvl="1"/>
            <a:r>
              <a:rPr lang="nl-NL" dirty="0" err="1"/>
              <a:t>Cystitis</a:t>
            </a:r>
            <a:endParaRPr lang="nl-NL" dirty="0"/>
          </a:p>
          <a:p>
            <a:pPr lvl="1"/>
            <a:r>
              <a:rPr lang="nl-NL" dirty="0" err="1"/>
              <a:t>Arthritis</a:t>
            </a:r>
            <a:r>
              <a:rPr lang="nl-NL" dirty="0"/>
              <a:t> </a:t>
            </a:r>
            <a:r>
              <a:rPr lang="nl-NL" dirty="0" err="1"/>
              <a:t>enz</a:t>
            </a:r>
            <a:r>
              <a:rPr lang="nl-NL" dirty="0"/>
              <a:t> </a:t>
            </a:r>
            <a:r>
              <a:rPr lang="nl-NL" dirty="0" err="1"/>
              <a:t>enz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965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8" name="Group 109">
            <a:extLst>
              <a:ext uri="{FF2B5EF4-FFF2-40B4-BE49-F238E27FC236}">
                <a16:creationId xmlns:a16="http://schemas.microsoft.com/office/drawing/2014/main" id="{9ECA4E1A-2C5E-49E2-823B-BC1F71A8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1" name="Rectangle 110">
              <a:extLst>
                <a:ext uri="{FF2B5EF4-FFF2-40B4-BE49-F238E27FC236}">
                  <a16:creationId xmlns:a16="http://schemas.microsoft.com/office/drawing/2014/main" id="{02528E3B-B630-47E2-9756-2F588A9A0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34F9D2A0-B3E2-49C2-84E7-A92251135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6A75DE-3823-4224-9904-ADD575D372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03" r="21645" b="-1"/>
          <a:stretch/>
        </p:blipFill>
        <p:spPr>
          <a:xfrm>
            <a:off x="7547810" y="10"/>
            <a:ext cx="4641013" cy="42336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0527166B-13E2-4554-97AE-0E9388E47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nl-NL" sz="2500" dirty="0"/>
              <a:t>Ontstekingsverschijnselen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13FDCEE2-9D46-4781-96E1-BAA9EED7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nl-NL" sz="2000" dirty="0"/>
              <a:t>5 verschijnselen, meestal plaatselijk</a:t>
            </a:r>
          </a:p>
          <a:p>
            <a:pPr lvl="1"/>
            <a:r>
              <a:rPr lang="nl-NL" dirty="0"/>
              <a:t>Roodheid: vaatjes gaan open staan</a:t>
            </a:r>
          </a:p>
          <a:p>
            <a:pPr lvl="1"/>
            <a:r>
              <a:rPr lang="nl-NL" dirty="0"/>
              <a:t>Warmte: ook door de openstaande bloedvaatjes</a:t>
            </a:r>
          </a:p>
          <a:p>
            <a:pPr lvl="1"/>
            <a:r>
              <a:rPr lang="nl-NL" dirty="0"/>
              <a:t>Zwelling: oedeem = vocht + leukocyten</a:t>
            </a:r>
          </a:p>
          <a:p>
            <a:pPr lvl="1"/>
            <a:r>
              <a:rPr lang="nl-NL" dirty="0"/>
              <a:t>Pijn: door oedeem</a:t>
            </a:r>
          </a:p>
          <a:p>
            <a:pPr lvl="1"/>
            <a:r>
              <a:rPr lang="nl-NL" dirty="0"/>
              <a:t>gestoorde functie: oedeem en pijn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8DF256B-634A-410C-81B8-0826037763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2" r="9891" b="-3"/>
          <a:stretch/>
        </p:blipFill>
        <p:spPr>
          <a:xfrm>
            <a:off x="7547809" y="4233673"/>
            <a:ext cx="4644191" cy="2624328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900372" y="5936189"/>
            <a:ext cx="914400" cy="36512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B81FB48-9323-4A2D-A78E-0E48DD921E3A}" type="slidenum">
              <a:rPr lang="nl-NL" sz="1050">
                <a:solidFill>
                  <a:prstClr val="white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nl-NL" sz="105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6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D3067-9F27-4237-8C70-4292A025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Etter = pus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D8B0B6-BC04-4E40-95C7-20F52DE9B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Soms ontstaat er etter (pus) bij een ontsteking. </a:t>
            </a:r>
          </a:p>
          <a:p>
            <a:r>
              <a:rPr lang="nl-NL" i="1" dirty="0"/>
              <a:t>Etter</a:t>
            </a:r>
            <a:r>
              <a:rPr lang="nl-NL" dirty="0"/>
              <a:t> is een mengsel van dode lichaamscellen, bacteriën en afweercellen. </a:t>
            </a:r>
          </a:p>
          <a:p>
            <a:r>
              <a:rPr lang="nl-NL" dirty="0"/>
              <a:t>Het lichaam ruimt dit op door afvoer via het bloed, of door het naar buiten te werken, zoals je bij een splinter kunt merken.</a:t>
            </a:r>
          </a:p>
        </p:txBody>
      </p:sp>
    </p:spTree>
    <p:extLst>
      <p:ext uri="{BB962C8B-B14F-4D97-AF65-F5344CB8AC3E}">
        <p14:creationId xmlns:p14="http://schemas.microsoft.com/office/powerpoint/2010/main" val="7260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2582B-950C-4652-A14B-AF0E4983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ontsteking naar infectie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4903AD-3D48-402C-9F72-0F8DC6ED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ontsteking is een plaatselijke reactie. Bij een </a:t>
            </a:r>
            <a:r>
              <a:rPr lang="nl-NL" i="1" dirty="0"/>
              <a:t>infectie </a:t>
            </a:r>
            <a:r>
              <a:rPr lang="nl-NL" dirty="0"/>
              <a:t>reageert het hele lichaam op de schadelijke micro-organismen. </a:t>
            </a:r>
          </a:p>
          <a:p>
            <a:r>
              <a:rPr lang="nl-NL" dirty="0"/>
              <a:t>Er doen zich algemene ontstekingsreacties voor en je voelt je ziek. </a:t>
            </a:r>
          </a:p>
          <a:p>
            <a:r>
              <a:rPr lang="nl-NL" dirty="0"/>
              <a:t>Algemene ontstekingsreacties: </a:t>
            </a:r>
          </a:p>
          <a:p>
            <a:pPr lvl="1"/>
            <a:r>
              <a:rPr lang="nl-NL" dirty="0"/>
              <a:t>koorts</a:t>
            </a:r>
          </a:p>
          <a:p>
            <a:pPr lvl="1"/>
            <a:r>
              <a:rPr lang="nl-NL" dirty="0"/>
              <a:t>je niet lekker voelen</a:t>
            </a:r>
          </a:p>
          <a:p>
            <a:pPr lvl="1"/>
            <a:r>
              <a:rPr lang="nl-NL" dirty="0"/>
              <a:t>stijging van het aantal witte bloedlichaampjes (te meten via bloedonderzoek).</a:t>
            </a:r>
          </a:p>
        </p:txBody>
      </p:sp>
    </p:spTree>
    <p:extLst>
      <p:ext uri="{BB962C8B-B14F-4D97-AF65-F5344CB8AC3E}">
        <p14:creationId xmlns:p14="http://schemas.microsoft.com/office/powerpoint/2010/main" val="272924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53BA04-6A2A-4AB0-84D0-97F88D1C3E1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08EFB6D-630F-41E3-B140-5E688496C4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BD2B68-911F-42FC-9A1F-F6EAC3AE2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709</TotalTime>
  <Words>312</Words>
  <Application>Microsoft Office PowerPoint</Application>
  <PresentationFormat>Breedbeeld</PresentationFormat>
  <Paragraphs>61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Berlijn</vt:lpstr>
      <vt:lpstr>Gezondheidskunde: Pathologie 7 Ontstekingen en vervolg infectieleer   GZK-Path7 Les 3 </vt:lpstr>
      <vt:lpstr>Inhoud deze les</vt:lpstr>
      <vt:lpstr>Immunitet</vt:lpstr>
      <vt:lpstr>Passieve en actieve immunisatie</vt:lpstr>
      <vt:lpstr>Immunisatie </vt:lpstr>
      <vt:lpstr>Ontsteking </vt:lpstr>
      <vt:lpstr>Ontstekingsverschijnselen</vt:lpstr>
      <vt:lpstr>Etter = pus</vt:lpstr>
      <vt:lpstr>Van ontsteking naar infectie</vt:lpstr>
      <vt:lpstr>Verwerkingsopdrachten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Gezondheidskunde: Pathologie 1   GZK-Path1 Les 1</dc:title>
  <dc:creator>Myream Mijnders - van Hinte</dc:creator>
  <cp:lastModifiedBy>Femke van der Wal</cp:lastModifiedBy>
  <cp:revision>18</cp:revision>
  <dcterms:created xsi:type="dcterms:W3CDTF">2018-09-11T14:16:53Z</dcterms:created>
  <dcterms:modified xsi:type="dcterms:W3CDTF">2020-10-29T10:50:24Z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